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cocl.us/new_york_dataset/newyork_data.json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9776E-A567-4531-B747-84DD984170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Capstone The Battle of the </a:t>
            </a:r>
            <a:r>
              <a:rPr lang="en-AU" dirty="0" err="1"/>
              <a:t>Neighborhoods</a:t>
            </a:r>
            <a:r>
              <a:rPr lang="en-AU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282EBD-1580-4FAC-8B6E-7BDC5E564F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Opening a wine bar around </a:t>
            </a:r>
            <a:r>
              <a:rPr lang="en-US" dirty="0" err="1"/>
              <a:t>manhattan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14285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EBA0D-EE4B-44E8-8A39-E707A751E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9A52E-E47F-4C15-831E-3EEE8FBBB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Saving accounts have very low interest rate. Thus, I want to invest a portion of my savings into a commercial business to generate higher income.</a:t>
            </a:r>
          </a:p>
          <a:p>
            <a:r>
              <a:rPr lang="en-US" dirty="0"/>
              <a:t>My passion is Wine tasting and living in New York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the goal is to find the most suitable neighborhood in New York to open a successful Wine Bar.</a:t>
            </a:r>
          </a:p>
          <a:p>
            <a:r>
              <a:rPr lang="en-US" dirty="0"/>
              <a:t>CRITERIA</a:t>
            </a:r>
          </a:p>
          <a:p>
            <a:pPr lvl="1"/>
            <a:r>
              <a:rPr lang="en-US" dirty="0"/>
              <a:t>The Wine Bar will be around Manhattan.</a:t>
            </a:r>
          </a:p>
          <a:p>
            <a:pPr lvl="1"/>
            <a:r>
              <a:rPr lang="en-US" dirty="0"/>
              <a:t>The Wine Bar will be nearby other restaurants. Perfect for a glass of wine after work and before dinner.</a:t>
            </a:r>
          </a:p>
          <a:p>
            <a:pPr lvl="1"/>
            <a:r>
              <a:rPr lang="en-US" dirty="0"/>
              <a:t>The Wine Bar will be located in a neighborhood with other similar wine bars. If they are operating it probably means that it is the right area to open a new one.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24678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6FCBD-784B-4699-9877-1BCE71A36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of the new York area</a:t>
            </a:r>
            <a:endParaRPr lang="en-A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F2F14B-2DF5-4A96-B012-1F0FAA6244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5731" y="2272683"/>
            <a:ext cx="6134910" cy="367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874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756FD-2EC0-4D28-866D-DCC5EA8D8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Manhattan neighborhoods</a:t>
            </a:r>
            <a:endParaRPr lang="en-AU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79C4A3-AB1B-4F06-8F60-CD51D4BEBA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237" y="2124664"/>
            <a:ext cx="6133091" cy="36782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D134B9-2AAF-40F7-B139-276756FB2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624" y="2172878"/>
            <a:ext cx="1749606" cy="37848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E1D215-396D-44AF-812E-A82A543F7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0261" y="2124664"/>
            <a:ext cx="1859250" cy="38330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BD762E-E50A-4672-81C4-321054EA63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0260" y="5880755"/>
            <a:ext cx="1749607" cy="40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327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42D8-89DB-4784-B120-2DB989DB8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806F3-AB2C-42F6-B2FB-6D80135EA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json file of New York can be downloaded from:   </a:t>
            </a:r>
            <a:r>
              <a:rPr lang="en-US" dirty="0">
                <a:hlinkClick r:id="rId2"/>
              </a:rPr>
              <a:t>https://cocl.us/new_york_dataset/newyork_data.json</a:t>
            </a:r>
            <a:endParaRPr lang="en-US" dirty="0"/>
          </a:p>
          <a:p>
            <a:r>
              <a:rPr lang="en-US" dirty="0"/>
              <a:t>Neighborhood has a total of 5 boroughs and 306 neighborhoods. In order to </a:t>
            </a:r>
            <a:r>
              <a:rPr lang="en-US" dirty="0" err="1"/>
              <a:t>segement</a:t>
            </a:r>
            <a:r>
              <a:rPr lang="en-US" dirty="0"/>
              <a:t> the neighborhoods and explore them, we will essentially need a dataset that contains the 5 boroughs and the neighborhoods that exist in each borough as well as the </a:t>
            </a:r>
            <a:r>
              <a:rPr lang="en-US" dirty="0" err="1"/>
              <a:t>the</a:t>
            </a:r>
            <a:r>
              <a:rPr lang="en-US" dirty="0"/>
              <a:t> latitude and </a:t>
            </a:r>
            <a:r>
              <a:rPr lang="en-US" dirty="0" err="1"/>
              <a:t>logitude</a:t>
            </a:r>
            <a:r>
              <a:rPr lang="en-US" dirty="0"/>
              <a:t> coordinates of each neighborhood. 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3051172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17</TotalTime>
  <Words>225</Words>
  <Application>Microsoft Office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Gill Sans MT</vt:lpstr>
      <vt:lpstr>Wingdings 2</vt:lpstr>
      <vt:lpstr>Dividend</vt:lpstr>
      <vt:lpstr>Capstone The Battle of the Neighborhoods </vt:lpstr>
      <vt:lpstr>Introduction</vt:lpstr>
      <vt:lpstr>Map of the new York area</vt:lpstr>
      <vt:lpstr>Manhattan neighborhoods</vt:lpstr>
      <vt:lpstr>data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The Battle of the Neighborhoods</dc:title>
  <dc:creator>Fabio Isa</dc:creator>
  <cp:lastModifiedBy>Fabio Isa</cp:lastModifiedBy>
  <cp:revision>4</cp:revision>
  <dcterms:created xsi:type="dcterms:W3CDTF">2020-04-14T12:56:19Z</dcterms:created>
  <dcterms:modified xsi:type="dcterms:W3CDTF">2020-04-14T13:13:28Z</dcterms:modified>
</cp:coreProperties>
</file>

<file path=docProps/thumbnail.jpeg>
</file>